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6B12-42B5-4BE2-B56D-5CBA706E46FF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926BF-7689-4661-8903-DFD2046E335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6B12-42B5-4BE2-B56D-5CBA706E46FF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26BF-7689-4661-8903-DFD2046E33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6B12-42B5-4BE2-B56D-5CBA706E46FF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26BF-7689-4661-8903-DFD2046E33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B96B12-42B5-4BE2-B56D-5CBA706E46FF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5926BF-7689-4661-8903-DFD2046E335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6B12-42B5-4BE2-B56D-5CBA706E46FF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926BF-7689-4661-8903-DFD2046E335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1B96B12-42B5-4BE2-B56D-5CBA706E46FF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E5926BF-7689-4661-8903-DFD2046E335B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1B96B12-42B5-4BE2-B56D-5CBA706E46FF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E5926BF-7689-4661-8903-DFD2046E335B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6B12-42B5-4BE2-B56D-5CBA706E46FF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926BF-7689-4661-8903-DFD2046E335B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96B12-42B5-4BE2-B56D-5CBA706E46FF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926BF-7689-4661-8903-DFD2046E335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1B96B12-42B5-4BE2-B56D-5CBA706E46FF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E5926BF-7689-4661-8903-DFD2046E335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B96B12-42B5-4BE2-B56D-5CBA706E46FF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5926BF-7689-4661-8903-DFD2046E335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C1B96B12-42B5-4BE2-B56D-5CBA706E46FF}" type="datetimeFigureOut">
              <a:rPr lang="en-US" smtClean="0"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CE5926BF-7689-4661-8903-DFD2046E335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981574" cy="1368798"/>
          </a:xfrm>
        </p:spPr>
        <p:txBody>
          <a:bodyPr>
            <a:normAutofit fontScale="85000" lnSpcReduction="10000"/>
          </a:bodyPr>
          <a:lstStyle/>
          <a:p>
            <a:r>
              <a:rPr lang="en-US" sz="4000" dirty="0" smtClean="0"/>
              <a:t>Our Father in Heaven, hallowed be Your Name.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Power of the Lord’s Prayer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74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Father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Bold Declaration (1 John 3:1)</a:t>
            </a:r>
          </a:p>
          <a:p>
            <a:r>
              <a:rPr lang="en-US" sz="3600" dirty="0" smtClean="0"/>
              <a:t>Father and Son Relationship</a:t>
            </a:r>
          </a:p>
          <a:p>
            <a:r>
              <a:rPr lang="en-US" sz="3600" dirty="0" smtClean="0"/>
              <a:t>Our Father only through Christ</a:t>
            </a:r>
          </a:p>
        </p:txBody>
      </p:sp>
      <p:pic>
        <p:nvPicPr>
          <p:cNvPr id="1028" name="Picture 4" descr="C:\Users\pumpkincenter\AppData\Local\Microsoft\Windows\INetCache\IE\MXQHD4VF\FatherandSo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175" y="3810000"/>
            <a:ext cx="2028825" cy="304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154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Heaven, Hallowed Be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God is in the right place</a:t>
            </a:r>
          </a:p>
          <a:p>
            <a:r>
              <a:rPr lang="en-US" sz="3600" dirty="0" smtClean="0"/>
              <a:t>God is worthy of our praise</a:t>
            </a:r>
          </a:p>
          <a:p>
            <a:r>
              <a:rPr lang="en-US" sz="3600" dirty="0" smtClean="0"/>
              <a:t>We must put God in the right place in   	our lives</a:t>
            </a:r>
          </a:p>
        </p:txBody>
      </p:sp>
      <p:pic>
        <p:nvPicPr>
          <p:cNvPr id="2050" name="Picture 2" descr="C:\Users\pumpkincenter\AppData\Local\Microsoft\Windows\INetCache\IE\1J2TKLZV\hallowed-be-thy-name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676" y="3581400"/>
            <a:ext cx="4926251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9009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Name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Know His Character, not just Name</a:t>
            </a:r>
          </a:p>
          <a:p>
            <a:r>
              <a:rPr lang="en-US" sz="3600" dirty="0" smtClean="0"/>
              <a:t>The Bible shows the Character of God</a:t>
            </a:r>
          </a:p>
          <a:p>
            <a:r>
              <a:rPr lang="en-US" sz="3600" dirty="0" smtClean="0"/>
              <a:t>Christ Shows the Character of God</a:t>
            </a:r>
          </a:p>
          <a:p>
            <a:r>
              <a:rPr lang="en-US" sz="3600" dirty="0" smtClean="0"/>
              <a:t>Do you trust that Character?</a:t>
            </a:r>
          </a:p>
        </p:txBody>
      </p:sp>
      <p:pic>
        <p:nvPicPr>
          <p:cNvPr id="3076" name="Picture 4" descr="C:\Users\pumpkincenter\AppData\Local\Microsoft\Windows\INetCache\IE\OCUG2ILJ\2227885657_25a043b6e5_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891" y="4232564"/>
            <a:ext cx="34544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774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676400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 smtClean="0"/>
              <a:t>Our Father in Heaven, </a:t>
            </a:r>
            <a:br>
              <a:rPr lang="en-US" sz="4800" i="1" dirty="0" smtClean="0"/>
            </a:br>
            <a:r>
              <a:rPr lang="en-US" sz="4800" i="1" dirty="0" smtClean="0"/>
              <a:t>Hallowed be Your Name.</a:t>
            </a:r>
            <a:endParaRPr lang="en-US" sz="4800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52426" y="2057400"/>
            <a:ext cx="7680960" cy="413004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Do </a:t>
            </a:r>
            <a:r>
              <a:rPr lang="en-US" sz="3600" dirty="0"/>
              <a:t>you know the Character of God</a:t>
            </a:r>
            <a:r>
              <a:rPr lang="en-US" sz="3600" dirty="0" smtClean="0"/>
              <a:t>? </a:t>
            </a:r>
          </a:p>
          <a:p>
            <a:r>
              <a:rPr lang="en-US" sz="3600" dirty="0" smtClean="0"/>
              <a:t>Does </a:t>
            </a:r>
            <a:r>
              <a:rPr lang="en-US" sz="3600" dirty="0"/>
              <a:t>the God of Heaven dwell in your heart</a:t>
            </a:r>
            <a:r>
              <a:rPr lang="en-US" sz="3600" dirty="0" smtClean="0"/>
              <a:t>? </a:t>
            </a:r>
          </a:p>
          <a:p>
            <a:r>
              <a:rPr lang="en-US" sz="3600" dirty="0" smtClean="0"/>
              <a:t>Can </a:t>
            </a:r>
            <a:r>
              <a:rPr lang="en-US" sz="3600" dirty="0"/>
              <a:t>you call </a:t>
            </a:r>
            <a:r>
              <a:rPr lang="en-US" sz="3600" dirty="0" smtClean="0"/>
              <a:t>God </a:t>
            </a:r>
            <a:r>
              <a:rPr lang="en-US" sz="3600" dirty="0"/>
              <a:t>Father? </a:t>
            </a:r>
          </a:p>
          <a:p>
            <a:r>
              <a:rPr lang="en-US" sz="3600" dirty="0" smtClean="0"/>
              <a:t>Let </a:t>
            </a:r>
            <a:r>
              <a:rPr lang="en-US" sz="3600" dirty="0"/>
              <a:t>the power of the Lord’s pray be effective in your life.</a:t>
            </a:r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6046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94</TotalTime>
  <Words>131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Mylar</vt:lpstr>
      <vt:lpstr>The Power of the Lord’s Prayer</vt:lpstr>
      <vt:lpstr>Our Father</vt:lpstr>
      <vt:lpstr>In Heaven, Hallowed Be</vt:lpstr>
      <vt:lpstr>Your Name</vt:lpstr>
      <vt:lpstr>Our Father in Heaven,  Hallowed be Your Name.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Power of the Lord’s Prayer</dc:title>
  <dc:creator>pumpkincenter</dc:creator>
  <cp:lastModifiedBy>pumpkincenter</cp:lastModifiedBy>
  <cp:revision>9</cp:revision>
  <dcterms:created xsi:type="dcterms:W3CDTF">2019-09-08T19:09:51Z</dcterms:created>
  <dcterms:modified xsi:type="dcterms:W3CDTF">2019-09-15T21:22:50Z</dcterms:modified>
</cp:coreProperties>
</file>